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72" r:id="rId3"/>
    <p:sldId id="293" r:id="rId4"/>
    <p:sldId id="348" r:id="rId5"/>
    <p:sldId id="313" r:id="rId6"/>
    <p:sldId id="349" r:id="rId7"/>
    <p:sldId id="336" r:id="rId8"/>
    <p:sldId id="347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98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B7CA47-7404-A786-EE62-967B6D57B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949F1-0626-8DFC-66F8-A5479A600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A1A44-D509-63EB-5B50-63499B3A9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B7A74-0FF7-4047-B3DE-A4FCF99D15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70731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62D4E-2CAC-4449-844C-4D8C2D780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6D9503-D33D-ACEB-97E7-334FF5F71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D11D2-D29C-5DA7-7CDB-E552A31D6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50979-99F2-4B85-A7DA-F5F7F9BA724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15439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0E0E9F-CDA4-CDD5-B9CB-93800C1F0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FFD8E-CEAD-E568-CDA2-7B3D021ED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CD1897-EAA7-D3D0-7546-C2AE974EC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D8966-4E87-4834-A9CD-AA7C231D4B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19157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F7907-64F5-5BE8-C2EC-9F4698F56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6B1F9E-9F0E-CC32-222D-50F74C64C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FAD593-FF3E-6186-2BD9-90F62E644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EC427-0B94-419D-8074-4562E0FBAC9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51425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D58A8-D945-950C-DF16-77E4895A2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4B141-BFE2-CD60-21D8-AF78CA647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01E05-3711-CD78-60FB-42E2CD4FC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5D37F-38A1-4805-BA98-615C4F32694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8822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C78A30-6267-C1AD-20EC-88EB61225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E532F8-B5AF-551D-7404-ED2CAAC2D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97B43D-95B1-28C0-51C9-05FC63C1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255FA-6DE4-480C-8743-3554B688DA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02645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2505B35-F364-F9D7-43A9-2CA0A658E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7DB36AA-2C50-9491-8A88-C46843DC8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4308686-8F29-F800-CE94-1AD20BD84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4F687-80CE-436B-8C23-40A20B7A49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32697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022B597-2387-F301-95BA-714F53918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275C76-9FAA-2295-F456-30EEA44E7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35E86C-6056-31EA-04D4-3A1045C08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BEEFB-C22B-4FE5-8D5E-67DFB8F8E1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91100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6ACE9BE-1861-1E78-EF1F-21EAAE5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C4641DB-31FE-1A09-84C9-3C2535B61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5A57229-14B9-1143-0889-F256F8847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B2AE0-1F86-41B8-B542-FAAF8837F9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55772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F65F86-77A7-B952-900A-7522135CC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3B7301F-201F-CDBC-DAF4-F913C31DE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BADA2F2-97CE-DE9A-9C5A-36D11A0CD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B033-D4D9-4454-B1D0-2C190F7E9F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32065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4A945B-8B3C-F099-C3EF-9A7DCD5C3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F167DF-E561-8096-37D1-38C61F86D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8002CC-2EE3-93AE-60F2-6599B6FE6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371B9-98DA-436B-8CB9-612F11D9EF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21735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F0F98B8-03EF-1A8D-EDC1-6E1F3BF6E4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2061329-8DF1-242F-E09A-8D2187C8A3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AA18B-FE5C-2D19-E0DA-9470C145E6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5A2D64-3D0C-4FE0-BFEA-306872DCD7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D72BE-A432-237D-4973-3F0CA0797E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EB689B-F6E1-4B47-8260-BF67076DF69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2DAF54F1-BEAB-52A5-B608-6D9C510692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785812"/>
            <a:ext cx="10515600" cy="5286375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Have you ever heard the story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Of the babe of Bethlehem,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Who was worshipped by the angels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And the wise and holy men?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How he taught the </a:t>
            </a:r>
            <a:r>
              <a:rPr lang="en-AU" altLang="en-US" sz="4000" dirty="0" err="1">
                <a:solidFill>
                  <a:schemeClr val="bg1"/>
                </a:solidFill>
              </a:rPr>
              <a:t>learnèd</a:t>
            </a:r>
            <a:r>
              <a:rPr lang="en-AU" altLang="en-US" sz="4000" dirty="0">
                <a:solidFill>
                  <a:schemeClr val="bg1"/>
                </a:solidFill>
              </a:rPr>
              <a:t> doctors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In the Temple far away?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O I'm glad, so glad to tell you,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He is just the same today!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220D04C5-F916-D53E-9F56-C5261112A3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Just the same, just the same,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He is just the same today.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Just the same, just the same,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He is just the same today.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>
            <a:extLst>
              <a:ext uri="{FF2B5EF4-FFF2-40B4-BE49-F238E27FC236}">
                <a16:creationId xmlns:a16="http://schemas.microsoft.com/office/drawing/2014/main" id="{C747F054-6728-AF9B-35B4-B80C682F77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20713"/>
            <a:ext cx="10515600" cy="555625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>
                <a:solidFill>
                  <a:schemeClr val="bg1"/>
                </a:solidFill>
              </a:rPr>
              <a:t>2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Have you ever heard the story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How he walked upon the sea,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To his dear disciples tossing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On the waves of Galilee?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How the waves in angry motion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Quickly did his will obey?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O I'm glad, so glad to tell you,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He is just the same today!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220D04C5-F916-D53E-9F56-C5261112A3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Just the same, just the same,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He is just the same today.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Just the same, just the same,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He is just the same today.</a:t>
            </a:r>
          </a:p>
        </p:txBody>
      </p:sp>
    </p:spTree>
    <p:extLst>
      <p:ext uri="{BB962C8B-B14F-4D97-AF65-F5344CB8AC3E}">
        <p14:creationId xmlns:p14="http://schemas.microsoft.com/office/powerpoint/2010/main" val="2166948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>
            <a:extLst>
              <a:ext uri="{FF2B5EF4-FFF2-40B4-BE49-F238E27FC236}">
                <a16:creationId xmlns:a16="http://schemas.microsoft.com/office/drawing/2014/main" id="{12C7ECEC-65DB-DD68-AC67-7F36772BB6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549275"/>
            <a:ext cx="10515600" cy="5627688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>
                <a:solidFill>
                  <a:schemeClr val="bg1"/>
                </a:solidFill>
              </a:rPr>
              <a:t>3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Have you ever heard of Jesus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Praying in Gethsemane,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And the ever‑thrilling story,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How he died upon the tree,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Cruel thorns his forehead piercing,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As his spirit passed away?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This he did for you, my brother,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And he's just the same today!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220D04C5-F916-D53E-9F56-C5261112A3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Just the same, just the same,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He is just the same today.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Just the same, just the same,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He is just the same today.</a:t>
            </a:r>
          </a:p>
        </p:txBody>
      </p:sp>
    </p:spTree>
    <p:extLst>
      <p:ext uri="{BB962C8B-B14F-4D97-AF65-F5344CB8AC3E}">
        <p14:creationId xmlns:p14="http://schemas.microsoft.com/office/powerpoint/2010/main" val="3090551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>
            <a:extLst>
              <a:ext uri="{FF2B5EF4-FFF2-40B4-BE49-F238E27FC236}">
                <a16:creationId xmlns:a16="http://schemas.microsoft.com/office/drawing/2014/main" id="{CD478901-6854-9232-0017-EAD499CF69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76250"/>
            <a:ext cx="10515600" cy="5700713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>
                <a:solidFill>
                  <a:schemeClr val="bg1"/>
                </a:solidFill>
              </a:rPr>
              <a:t>4</a:t>
            </a:r>
            <a:r>
              <a:rPr lang="en-AU" altLang="en-US" sz="4000" dirty="0">
                <a:solidFill>
                  <a:schemeClr val="bg1"/>
                </a:solidFill>
              </a:rPr>
              <a:t> 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Have you ever heard of Jesus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Who was buried in the tomb,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And was mourned by his disciples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In despair, defeat and gloom.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By the power of God eternal,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He arose on Easter day,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And he lives for our salvation: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He is just the same today!</a:t>
            </a:r>
            <a:endParaRPr lang="en-US" altLang="en-US" sz="4000" dirty="0">
              <a:solidFill>
                <a:schemeClr val="bg1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AU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6FA001A0-1E6E-1256-A977-C063C245F5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28701"/>
            <a:ext cx="10515600" cy="340059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Just the same, just the same,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 is just the same today.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Just the same, just the same,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 is just the same today.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B66512-5A4D-F119-1433-158A05920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" y="5805488"/>
            <a:ext cx="6096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solidFill>
                  <a:schemeClr val="bg1"/>
                </a:solidFill>
                <a:latin typeface="akagi_probook"/>
              </a:rPr>
              <a:t>CCLI Song # 3593554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solidFill>
                  <a:schemeClr val="bg1"/>
                </a:solidFill>
                <a:latin typeface="akagi_probook"/>
              </a:rPr>
              <a:t>Gordon Harry Taylor | S. Z. Kaufman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 dirty="0">
                <a:solidFill>
                  <a:schemeClr val="bg1"/>
                </a:solidFill>
                <a:latin typeface="akagi_probook"/>
              </a:rPr>
              <a:t>© Salvationist Publishing &amp; Supplies Ltd. (Admin. by </a:t>
            </a:r>
            <a:r>
              <a:rPr lang="en-AU" altLang="en-US" sz="1100" dirty="0" err="1">
                <a:solidFill>
                  <a:schemeClr val="bg1"/>
                </a:solidFill>
                <a:latin typeface="akagi_probook"/>
              </a:rPr>
              <a:t>CopyCare</a:t>
            </a:r>
            <a:r>
              <a:rPr lang="en-AU" altLang="en-US" sz="1100" dirty="0">
                <a:solidFill>
                  <a:schemeClr val="bg1"/>
                </a:solidFill>
                <a:latin typeface="akagi_probook"/>
              </a:rPr>
              <a:t>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altLang="en-US" sz="110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altLang="en-US" sz="110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altLang="en-US" sz="110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10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100" i="1" dirty="0">
              <a:solidFill>
                <a:schemeClr val="bg1"/>
              </a:solidFill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dirty="0">
                <a:solidFill>
                  <a:schemeClr val="bg1"/>
                </a:solidFill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ortress Songs Revers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392</Words>
  <Application>Microsoft Office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Fortress Songs Reverse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96. Have You Ever Heard the Story</dc:title>
  <dc:creator>E. Langley Smith</dc:creator>
  <cp:lastModifiedBy>Narelle Wheaton</cp:lastModifiedBy>
  <cp:revision>4</cp:revision>
  <dcterms:created xsi:type="dcterms:W3CDTF">2001-02-23T01:18:25Z</dcterms:created>
  <dcterms:modified xsi:type="dcterms:W3CDTF">2023-06-08T02:41:46Z</dcterms:modified>
</cp:coreProperties>
</file>